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841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3BD"/>
    <a:srgbClr val="F8DCEB"/>
    <a:srgbClr val="F4CCE1"/>
    <a:srgbClr val="CC3300"/>
    <a:srgbClr val="EAC8D3"/>
    <a:srgbClr val="FF292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90" autoAdjust="0"/>
  </p:normalViewPr>
  <p:slideViewPr>
    <p:cSldViewPr>
      <p:cViewPr varScale="1">
        <p:scale>
          <a:sx n="78" d="100"/>
          <a:sy n="78" d="100"/>
        </p:scale>
        <p:origin x="132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7D2B5182-FEA2-4AF6-9E36-51DEB7FB02D3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8D4BD13-BBCF-4FB6-BE41-1EBB9BB30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42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4BD13-BBCF-4FB6-BE41-1EBB9BB30FD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92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1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92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651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1938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268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23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376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998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76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55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9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10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52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75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01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99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96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B42DB05-B7CD-4D40-878C-E5A3C3B0909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2FC873-BE86-4304-8819-F2100A2B8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111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6842" r:id="rId1"/>
    <p:sldLayoutId id="2147486843" r:id="rId2"/>
    <p:sldLayoutId id="2147486844" r:id="rId3"/>
    <p:sldLayoutId id="2147486845" r:id="rId4"/>
    <p:sldLayoutId id="2147486846" r:id="rId5"/>
    <p:sldLayoutId id="2147486847" r:id="rId6"/>
    <p:sldLayoutId id="2147486848" r:id="rId7"/>
    <p:sldLayoutId id="2147486849" r:id="rId8"/>
    <p:sldLayoutId id="2147486850" r:id="rId9"/>
    <p:sldLayoutId id="2147486851" r:id="rId10"/>
    <p:sldLayoutId id="2147486852" r:id="rId11"/>
    <p:sldLayoutId id="2147486853" r:id="rId12"/>
    <p:sldLayoutId id="2147486854" r:id="rId13"/>
    <p:sldLayoutId id="2147486855" r:id="rId14"/>
    <p:sldLayoutId id="2147486856" r:id="rId15"/>
    <p:sldLayoutId id="2147486857" r:id="rId16"/>
    <p:sldLayoutId id="2147486858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215516" y="-36953"/>
            <a:ext cx="8784976" cy="725426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600" u="sng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【7</a:t>
            </a:r>
            <a:r>
              <a:rPr kumimoji="1" lang="ja-JP" altLang="en-US" sz="3600" u="sng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en-US" altLang="ja-JP" sz="3600" u="sng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kumimoji="1" lang="ja-JP" altLang="en-US" sz="3600" u="sng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オンライン自習室のお知らせ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712968" cy="4903440"/>
          </a:xfrm>
        </p:spPr>
        <p:txBody>
          <a:bodyPr>
            <a:normAutofit/>
          </a:bodyPr>
          <a:lstStyle/>
          <a:p>
            <a:pPr algn="l"/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　　　　　　　　　　　　　　　　　　　　　　　　　　</a:t>
            </a:r>
            <a:r>
              <a:rPr lang="ja-JP" altLang="en-US" sz="1400" u="sng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</a:t>
            </a:r>
            <a:r>
              <a:rPr lang="en-US" altLang="ja-JP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endParaRPr lang="en-US" altLang="ja-JP" sz="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　　　　　　　　　　　　　　　　</a:t>
            </a:r>
            <a:endParaRPr lang="en-US" altLang="ja-JP" sz="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kumimoji="1" lang="ja-JP" altLang="en-US" dirty="0"/>
              <a:t>　　　　　　　　　　　　　　　　　　　　　　　　　　　　　　</a:t>
            </a:r>
            <a:endParaRPr kumimoji="1" lang="en-US" altLang="ja-JP" sz="9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endParaRPr lang="en-US" altLang="ja-JP" dirty="0"/>
          </a:p>
          <a:p>
            <a:pPr algn="l"/>
            <a:endParaRPr lang="en-US" altLang="ja-JP" dirty="0"/>
          </a:p>
          <a:p>
            <a:pPr algn="l"/>
            <a:endParaRPr lang="ja-JP" altLang="en-US" dirty="0"/>
          </a:p>
          <a:p>
            <a:pPr algn="l"/>
            <a:endParaRPr lang="ja-JP" altLang="ja-JP" dirty="0"/>
          </a:p>
          <a:p>
            <a:pPr algn="l"/>
            <a:endParaRPr lang="ja-JP" altLang="en-US" dirty="0"/>
          </a:p>
          <a:p>
            <a:pPr algn="l"/>
            <a:endParaRPr lang="ja-JP" altLang="ja-JP" dirty="0"/>
          </a:p>
          <a:p>
            <a:pPr algn="l"/>
            <a:endParaRPr lang="en-US" altLang="ja-JP" dirty="0"/>
          </a:p>
          <a:p>
            <a:pPr algn="l"/>
            <a:endParaRPr lang="en-US" altLang="ja-JP" dirty="0"/>
          </a:p>
          <a:p>
            <a:pPr fontAlgn="t"/>
            <a:endParaRPr lang="ja-JP" altLang="ja-JP" dirty="0"/>
          </a:p>
          <a:p>
            <a:pPr algn="l"/>
            <a:endParaRPr kumimoji="1" lang="ja-JP" altLang="en-US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41924"/>
              </p:ext>
            </p:extLst>
          </p:nvPr>
        </p:nvGraphicFramePr>
        <p:xfrm>
          <a:off x="287524" y="698394"/>
          <a:ext cx="8640959" cy="6159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00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0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00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93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b="1" u="sng" dirty="0">
                          <a:solidFill>
                            <a:schemeClr val="tx1"/>
                          </a:solidFill>
                          <a:latin typeface="07やさしさゴシック" pitchFamily="50" charset="-128"/>
                          <a:ea typeface="07やさしさゴシック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u="sng" dirty="0">
                          <a:solidFill>
                            <a:schemeClr val="tx1"/>
                          </a:solidFill>
                          <a:latin typeface="07やさしさゴシック" pitchFamily="50" charset="-128"/>
                          <a:ea typeface="07やさしさゴシック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endParaRPr kumimoji="1" lang="en-US" altLang="ja-JP" sz="14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4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1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u="sng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3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600" b="0" u="sng" dirty="0">
                          <a:solidFill>
                            <a:schemeClr val="bg1"/>
                          </a:solidFill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担当講師</a:t>
                      </a: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9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b="1" u="sng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200" b="1" u="sng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871343"/>
                  </a:ext>
                </a:extLst>
              </a:tr>
              <a:tr h="5343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600" b="0" u="sng" dirty="0">
                          <a:solidFill>
                            <a:schemeClr val="bg1"/>
                          </a:solidFill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担当講師</a:t>
                      </a: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548175"/>
                  </a:ext>
                </a:extLst>
              </a:tr>
              <a:tr h="2839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b="1" u="sng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b="1" u="sng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0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600" b="0" u="sng" dirty="0">
                          <a:solidFill>
                            <a:schemeClr val="bg1"/>
                          </a:solidFill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担当講師</a:t>
                      </a: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9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200" b="1" u="sng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200" b="1" u="sng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0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600" b="0" u="sng" dirty="0">
                          <a:solidFill>
                            <a:schemeClr val="bg1"/>
                          </a:solidFill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担当講師</a:t>
                      </a: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祝日休み</a:t>
                      </a:r>
                      <a:endParaRPr kumimoji="1" lang="en-US" altLang="ja-JP" sz="1200" b="1" u="sng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海の日</a:t>
                      </a: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9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200" b="1" u="sng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200" b="1" u="sng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20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600" b="0" u="sng" dirty="0">
                          <a:solidFill>
                            <a:schemeClr val="bg1"/>
                          </a:solidFill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担当講師</a:t>
                      </a: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9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b="1" u="sng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200" b="1" u="sng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u="sng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27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600" b="0" u="sng" dirty="0">
                          <a:solidFill>
                            <a:schemeClr val="bg1"/>
                          </a:solidFill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担当講師</a:t>
                      </a:r>
                      <a:endParaRPr kumimoji="1" lang="en-US" altLang="ja-JP" sz="1600" b="0" u="sng" dirty="0">
                        <a:solidFill>
                          <a:schemeClr val="bg1"/>
                        </a:solidFill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サーバー</a:t>
                      </a: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rgbClr val="3313BD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</a:p>
                  </a:txBody>
                  <a:tcPr anchor="ctr">
                    <a:solidFill>
                      <a:srgbClr val="F8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rgbClr val="3313BD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sng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2591780" y="4293096"/>
            <a:ext cx="10441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9E4948-2666-4ADC-9399-5E79E06E4EE3}"/>
              </a:ext>
            </a:extLst>
          </p:cNvPr>
          <p:cNvSpPr/>
          <p:nvPr/>
        </p:nvSpPr>
        <p:spPr>
          <a:xfrm>
            <a:off x="10332640" y="2708920"/>
            <a:ext cx="1044116" cy="644019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DBBE64-ADDF-432B-B313-53406E9B37F5}"/>
              </a:ext>
            </a:extLst>
          </p:cNvPr>
          <p:cNvSpPr/>
          <p:nvPr/>
        </p:nvSpPr>
        <p:spPr>
          <a:xfrm>
            <a:off x="9900592" y="2132856"/>
            <a:ext cx="1044117" cy="644019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BB46354-CF99-1F55-60C1-3E0F7E0C6DAA}"/>
              </a:ext>
            </a:extLst>
          </p:cNvPr>
          <p:cNvSpPr txBox="1"/>
          <p:nvPr/>
        </p:nvSpPr>
        <p:spPr>
          <a:xfrm>
            <a:off x="10119152" y="4221958"/>
            <a:ext cx="100811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20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FA1E313-C681-5B7A-BBA1-EC411528E0CA}"/>
              </a:ext>
            </a:extLst>
          </p:cNvPr>
          <p:cNvSpPr txBox="1"/>
          <p:nvPr/>
        </p:nvSpPr>
        <p:spPr>
          <a:xfrm>
            <a:off x="2663788" y="4293096"/>
            <a:ext cx="100811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2000" b="1" dirty="0">
              <a:solidFill>
                <a:schemeClr val="bg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142F20-C235-1C2E-58EF-8333E0FE1D99}"/>
              </a:ext>
            </a:extLst>
          </p:cNvPr>
          <p:cNvSpPr/>
          <p:nvPr/>
        </p:nvSpPr>
        <p:spPr>
          <a:xfrm>
            <a:off x="1547664" y="982468"/>
            <a:ext cx="6336704" cy="100637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</a:rPr>
              <a:t>日頃より学習大変お疲れ様です。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 dirty="0">
                <a:solidFill>
                  <a:schemeClr val="bg1"/>
                </a:solidFill>
              </a:rPr>
              <a:t>オンライン自習室につきまして、今月は下記スケジュールを予定しております。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 dirty="0">
                <a:solidFill>
                  <a:schemeClr val="bg1"/>
                </a:solidFill>
              </a:rPr>
              <a:t>都合により講師が変更になることがありますため、事前に日時と学習内容のご連絡をお願いします。 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1100" b="1" dirty="0">
                <a:solidFill>
                  <a:schemeClr val="bg1"/>
                </a:solidFill>
              </a:rPr>
              <a:t>13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時～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21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時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30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分 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/ SAK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受付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TEL:0120-105-907</a:t>
            </a:r>
          </a:p>
        </p:txBody>
      </p:sp>
    </p:spTree>
    <p:extLst>
      <p:ext uri="{BB962C8B-B14F-4D97-AF65-F5344CB8AC3E}">
        <p14:creationId xmlns:p14="http://schemas.microsoft.com/office/powerpoint/2010/main" val="2744791919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72771C0EB6E304EA898D19FA2EF83FF" ma:contentTypeVersion="7" ma:contentTypeDescription="新しいドキュメントを作成します。" ma:contentTypeScope="" ma:versionID="c88e4e4e5524664e16fee937a474ed10">
  <xsd:schema xmlns:xsd="http://www.w3.org/2001/XMLSchema" xmlns:xs="http://www.w3.org/2001/XMLSchema" xmlns:p="http://schemas.microsoft.com/office/2006/metadata/properties" xmlns:ns2="185d9511-32b1-44b2-a3c2-95dda4a279da" targetNamespace="http://schemas.microsoft.com/office/2006/metadata/properties" ma:root="true" ma:fieldsID="fc1de3d4871a5f42ed2543cae1dfed7f" ns2:_="">
    <xsd:import namespace="185d9511-32b1-44b2-a3c2-95dda4a279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5d9511-32b1-44b2-a3c2-95dda4a279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DFF4D3-CD08-4A2E-9E43-7B02A7FE3A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5d9511-32b1-44b2-a3c2-95dda4a279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2DF19E-014C-460F-B4AE-F7A40C6796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48C48F-39D4-4499-B833-79AB0BB4E82E}">
  <ds:schemaRefs>
    <ds:schemaRef ds:uri="http://purl.org/dc/terms/"/>
    <ds:schemaRef ds:uri="http://schemas.microsoft.com/office/2006/documentManagement/types"/>
    <ds:schemaRef ds:uri="185d9511-32b1-44b2-a3c2-95dda4a279da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3037</TotalTime>
  <Words>236</Words>
  <Application>Microsoft Office PowerPoint</Application>
  <PresentationFormat>画面に合わせる (4:3)</PresentationFormat>
  <Paragraphs>142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07やさしさゴシック</vt:lpstr>
      <vt:lpstr>HGP創英ﾌﾟﾚｾﾞﾝｽEB</vt:lpstr>
      <vt:lpstr>HGP創英角ﾎﾟｯﾌﾟ体</vt:lpstr>
      <vt:lpstr>Meiryo UI</vt:lpstr>
      <vt:lpstr>メイリオ</vt:lpstr>
      <vt:lpstr>Calibri</vt:lpstr>
      <vt:lpstr>Century Gothic</vt:lpstr>
      <vt:lpstr>Wingdings 3</vt:lpstr>
      <vt:lpstr>スライス</vt:lpstr>
      <vt:lpstr>【7月】オンライン自習室のお知らせ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自習室のお知らせ</dc:title>
  <dc:creator>kikuma</dc:creator>
  <cp:lastModifiedBy>Hirose Kotaro</cp:lastModifiedBy>
  <cp:revision>319</cp:revision>
  <cp:lastPrinted>2021-09-01T04:00:50Z</cp:lastPrinted>
  <dcterms:created xsi:type="dcterms:W3CDTF">2013-08-09T04:53:59Z</dcterms:created>
  <dcterms:modified xsi:type="dcterms:W3CDTF">2023-06-27T10:22:19Z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0x010100972771C0EB6E304EA898D19FA2EF83FF</vt:lpwstr>
  </property>
</Properties>
</file>